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80" r:id="rId4"/>
    <p:sldId id="281" r:id="rId5"/>
    <p:sldId id="276" r:id="rId6"/>
    <p:sldId id="278" r:id="rId7"/>
    <p:sldId id="279" r:id="rId8"/>
  </p:sldIdLst>
  <p:sldSz cx="9144000" cy="6858000" type="screen4x3"/>
  <p:notesSz cx="6858000" cy="9144000"/>
  <p:photoAlbum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363568F-5604-4BEB-A691-E68F9230382C}" type="datetimeFigureOut">
              <a:rPr lang="fr-FR" smtClean="0"/>
              <a:pPr/>
              <a:t>18/10/2017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CE05E5-7E7D-4761-A117-A7ED6E922F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3568F-5604-4BEB-A691-E68F9230382C}" type="datetimeFigureOut">
              <a:rPr lang="fr-FR" smtClean="0"/>
              <a:pPr/>
              <a:t>18/10/2017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E05E5-7E7D-4761-A117-A7ED6E922F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363568F-5604-4BEB-A691-E68F9230382C}" type="datetimeFigureOut">
              <a:rPr lang="fr-FR" smtClean="0"/>
              <a:pPr/>
              <a:t>18/10/2017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CE05E5-7E7D-4761-A117-A7ED6E922F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3568F-5604-4BEB-A691-E68F9230382C}" type="datetimeFigureOut">
              <a:rPr lang="fr-FR" smtClean="0"/>
              <a:pPr/>
              <a:t>18/10/2017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E05E5-7E7D-4761-A117-A7ED6E922F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63568F-5604-4BEB-A691-E68F9230382C}" type="datetimeFigureOut">
              <a:rPr lang="fr-FR" smtClean="0"/>
              <a:pPr/>
              <a:t>18/10/2017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7CE05E5-7E7D-4761-A117-A7ED6E922F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3568F-5604-4BEB-A691-E68F9230382C}" type="datetimeFigureOut">
              <a:rPr lang="fr-FR" smtClean="0"/>
              <a:pPr/>
              <a:t>18/10/2017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E05E5-7E7D-4761-A117-A7ED6E922F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3568F-5604-4BEB-A691-E68F9230382C}" type="datetimeFigureOut">
              <a:rPr lang="fr-FR" smtClean="0"/>
              <a:pPr/>
              <a:t>18/10/2017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E05E5-7E7D-4761-A117-A7ED6E922F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3568F-5604-4BEB-A691-E68F9230382C}" type="datetimeFigureOut">
              <a:rPr lang="fr-FR" smtClean="0"/>
              <a:pPr/>
              <a:t>18/10/2017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E05E5-7E7D-4761-A117-A7ED6E922F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63568F-5604-4BEB-A691-E68F9230382C}" type="datetimeFigureOut">
              <a:rPr lang="fr-FR" smtClean="0"/>
              <a:pPr/>
              <a:t>18/10/2017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E05E5-7E7D-4761-A117-A7ED6E922F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3568F-5604-4BEB-A691-E68F9230382C}" type="datetimeFigureOut">
              <a:rPr lang="fr-FR" smtClean="0"/>
              <a:pPr/>
              <a:t>18/10/2017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E05E5-7E7D-4761-A117-A7ED6E922F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3568F-5604-4BEB-A691-E68F9230382C}" type="datetimeFigureOut">
              <a:rPr lang="fr-FR" smtClean="0"/>
              <a:pPr/>
              <a:t>18/10/2017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E05E5-7E7D-4761-A117-A7ED6E922F7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363568F-5604-4BEB-A691-E68F9230382C}" type="datetimeFigureOut">
              <a:rPr lang="fr-FR" smtClean="0"/>
              <a:pPr/>
              <a:t>18/10/2017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CE05E5-7E7D-4761-A117-A7ED6E922F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75856" y="188640"/>
            <a:ext cx="5328592" cy="2868168"/>
          </a:xfrm>
        </p:spPr>
        <p:txBody>
          <a:bodyPr/>
          <a:lstStyle/>
          <a:p>
            <a:pPr algn="ctr"/>
            <a:r>
              <a:rPr lang="fr-FR" sz="6600" dirty="0" smtClean="0"/>
              <a:t>ASSOCIATION SPORTIVE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347864" y="4149080"/>
            <a:ext cx="5114778" cy="1101248"/>
          </a:xfrm>
        </p:spPr>
        <p:txBody>
          <a:bodyPr>
            <a:normAutofit/>
          </a:bodyPr>
          <a:lstStyle/>
          <a:p>
            <a:pPr algn="ctr"/>
            <a:r>
              <a:rPr lang="fr-FR" sz="2400" dirty="0" smtClean="0"/>
              <a:t>5</a:t>
            </a:r>
            <a:r>
              <a:rPr lang="fr-FR" sz="2400" dirty="0" smtClean="0"/>
              <a:t> </a:t>
            </a:r>
            <a:r>
              <a:rPr lang="fr-FR" sz="2400" dirty="0" smtClean="0"/>
              <a:t>créneaux possibles</a:t>
            </a:r>
          </a:p>
          <a:p>
            <a:endParaRPr lang="fr-FR" dirty="0" smtClean="0"/>
          </a:p>
          <a:p>
            <a:pPr algn="ctr"/>
            <a:endParaRPr lang="fr-FR" sz="2400" dirty="0">
              <a:solidFill>
                <a:schemeClr val="accent4"/>
              </a:solidFill>
            </a:endParaRPr>
          </a:p>
        </p:txBody>
      </p:sp>
      <p:pic>
        <p:nvPicPr>
          <p:cNvPr id="1026" name="Image 1" descr="LOGO%20LYCEE%20ROUSSEA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1825091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539552" y="515719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LAVAL</a:t>
            </a:r>
            <a:endParaRPr lang="fr-FR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LUNDI MIDI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12h20 </a:t>
            </a:r>
            <a:r>
              <a:rPr lang="fr-FR" dirty="0" smtClean="0"/>
              <a:t>– </a:t>
            </a:r>
            <a:r>
              <a:rPr lang="fr-FR" dirty="0" smtClean="0"/>
              <a:t>13h15</a:t>
            </a:r>
            <a:endParaRPr lang="fr-FR" dirty="0" smtClean="0"/>
          </a:p>
          <a:p>
            <a:pPr algn="ctr"/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/>
            <a:r>
              <a:rPr lang="fr-FR" dirty="0" smtClean="0"/>
              <a:t> Activités proposées cette année : 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FUTSAL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LUNDI </a:t>
            </a:r>
            <a:r>
              <a:rPr lang="fr-FR" dirty="0" smtClean="0"/>
              <a:t>SOIR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17h20 </a:t>
            </a:r>
            <a:r>
              <a:rPr lang="fr-FR" dirty="0" smtClean="0"/>
              <a:t>– </a:t>
            </a:r>
            <a:r>
              <a:rPr lang="fr-FR" dirty="0" smtClean="0"/>
              <a:t>18h30</a:t>
            </a:r>
            <a:endParaRPr lang="fr-FR" dirty="0" smtClean="0"/>
          </a:p>
          <a:p>
            <a:pPr algn="ctr"/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/>
            <a:r>
              <a:rPr lang="fr-FR" dirty="0" smtClean="0"/>
              <a:t> Activités proposées cette année : 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SELF DEFENSE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MAR</a:t>
            </a:r>
            <a:r>
              <a:rPr lang="fr-FR" dirty="0" smtClean="0"/>
              <a:t>DI SOIR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17h20 </a:t>
            </a:r>
            <a:r>
              <a:rPr lang="fr-FR" dirty="0" smtClean="0"/>
              <a:t>– </a:t>
            </a:r>
            <a:r>
              <a:rPr lang="fr-FR" dirty="0" smtClean="0"/>
              <a:t>18h30</a:t>
            </a:r>
            <a:endParaRPr lang="fr-FR" dirty="0" smtClean="0"/>
          </a:p>
          <a:p>
            <a:pPr algn="ctr"/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/>
            <a:r>
              <a:rPr lang="fr-FR" dirty="0" smtClean="0"/>
              <a:t> Activités proposées cette année : 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RENFORCEMENT MUSCULAIRE</a:t>
            </a:r>
          </a:p>
          <a:p>
            <a:pPr algn="ctr">
              <a:buNone/>
            </a:pPr>
            <a:r>
              <a:rPr lang="fr-FR" dirty="0" smtClean="0"/>
              <a:t>CIRCUITS TRAINING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MERCREDI MIDI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12h30 – 13h30</a:t>
            </a:r>
          </a:p>
          <a:p>
            <a:pPr algn="ctr">
              <a:buNone/>
            </a:pPr>
            <a:endParaRPr lang="fr-FR" dirty="0" smtClean="0"/>
          </a:p>
          <a:p>
            <a:pPr algn="ctr"/>
            <a:r>
              <a:rPr lang="fr-FR" dirty="0" smtClean="0"/>
              <a:t>NATATION </a:t>
            </a:r>
          </a:p>
          <a:p>
            <a:pPr algn="ctr">
              <a:buNone/>
            </a:pPr>
            <a:r>
              <a:rPr lang="fr-FR" dirty="0" smtClean="0"/>
              <a:t>préparation option bac 800 NL, perfectionnement, sauvetage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Piscine Saint-Nicolas (LAVAL) 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 MERCREDI </a:t>
            </a:r>
            <a:r>
              <a:rPr lang="fr-FR" dirty="0" err="1" smtClean="0"/>
              <a:t>APRèS-MIDI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13h30 – 16h00</a:t>
            </a:r>
          </a:p>
          <a:p>
            <a:pPr algn="ctr"/>
            <a:endParaRPr lang="fr-FR" dirty="0" smtClean="0"/>
          </a:p>
          <a:p>
            <a:pPr algn="ctr">
              <a:buNone/>
            </a:pPr>
            <a:r>
              <a:rPr lang="fr-FR" dirty="0" smtClean="0"/>
              <a:t>Entraînement ou Compétition</a:t>
            </a:r>
          </a:p>
          <a:p>
            <a:pPr algn="ctr">
              <a:buNone/>
            </a:pPr>
            <a:endParaRPr lang="fr-FR" dirty="0" smtClean="0"/>
          </a:p>
          <a:p>
            <a:pPr algn="ctr"/>
            <a:r>
              <a:rPr lang="fr-FR" dirty="0" smtClean="0"/>
              <a:t> Activités proposées cette année : </a:t>
            </a:r>
          </a:p>
          <a:p>
            <a:pPr algn="ctr">
              <a:buNone/>
            </a:pPr>
            <a:r>
              <a:rPr lang="fr-FR" dirty="0" smtClean="0"/>
              <a:t>VOLLEY-BALL/BASKET-BALL/HANDBALL/FUTSAL/CROSS/ERGO/</a:t>
            </a:r>
          </a:p>
          <a:p>
            <a:pPr algn="ctr">
              <a:buNone/>
            </a:pPr>
            <a:r>
              <a:rPr lang="fr-FR" dirty="0" smtClean="0"/>
              <a:t>RUN AND BIKE/TENNIS DE TABLE/BADMINTON/EQUITATION/ESCALADE/</a:t>
            </a:r>
          </a:p>
          <a:p>
            <a:pPr algn="ctr">
              <a:buNone/>
            </a:pPr>
            <a:r>
              <a:rPr lang="fr-FR" dirty="0" smtClean="0"/>
              <a:t>RAID/NATATION/…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POUR S’INSCRIRE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</a:t>
            </a:r>
          </a:p>
          <a:p>
            <a:r>
              <a:rPr lang="fr-FR" dirty="0" smtClean="0"/>
              <a:t>une autorisation parentale</a:t>
            </a:r>
          </a:p>
          <a:p>
            <a:r>
              <a:rPr lang="fr-FR" dirty="0" smtClean="0"/>
              <a:t>un </a:t>
            </a:r>
            <a:r>
              <a:rPr lang="fr-FR" dirty="0" smtClean="0"/>
              <a:t>chèque de 12 euros ou le </a:t>
            </a:r>
            <a:r>
              <a:rPr lang="fr-FR" dirty="0" smtClean="0"/>
              <a:t>PASS PRATIQUE SPORTIVE de la région (gratuit!!! Démarche à suivre sur le blog de l’AS (article « rentrée 2017 »))</a:t>
            </a:r>
            <a:endParaRPr lang="fr-FR" dirty="0" smtClean="0"/>
          </a:p>
          <a:p>
            <a:r>
              <a:rPr lang="fr-FR" dirty="0" smtClean="0"/>
              <a:t> à tout moment dans l’année</a:t>
            </a:r>
          </a:p>
          <a:p>
            <a:r>
              <a:rPr lang="fr-FR" dirty="0" smtClean="0"/>
              <a:t> pour une ou plusieurs activité(s)</a:t>
            </a:r>
          </a:p>
          <a:p>
            <a:pPr algn="ctr"/>
            <a:endParaRPr lang="fr-F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</TotalTime>
  <Words>130</Words>
  <Application>Microsoft Office PowerPoint</Application>
  <PresentationFormat>Affichage à l'écran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Opulent</vt:lpstr>
      <vt:lpstr>ASSOCIATION SPORTIVE</vt:lpstr>
      <vt:lpstr>LUNDI MIDI</vt:lpstr>
      <vt:lpstr>LUNDI SOIR</vt:lpstr>
      <vt:lpstr>MARDI SOIR</vt:lpstr>
      <vt:lpstr>MERCREDI MIDI</vt:lpstr>
      <vt:lpstr> MERCREDI APRèS-MIDI</vt:lpstr>
      <vt:lpstr>POUR S’INSCRIRE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DNL EPS</dc:title>
  <dc:creator>user</dc:creator>
  <cp:lastModifiedBy>user</cp:lastModifiedBy>
  <cp:revision>40</cp:revision>
  <dcterms:created xsi:type="dcterms:W3CDTF">2014-02-16T21:40:18Z</dcterms:created>
  <dcterms:modified xsi:type="dcterms:W3CDTF">2017-10-18T20:46:26Z</dcterms:modified>
</cp:coreProperties>
</file>