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gouv.fr/reussir-au-lycee/le-baccalaureat-general-10457" TargetMode="External"/><Relationship Id="rId2" Type="http://schemas.openxmlformats.org/officeDocument/2006/relationships/hyperlink" Target="https://douanier-rousseau.paysdelaloire.e-lyco.fr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erminales2021-2022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46071" y="1270262"/>
            <a:ext cx="9401682" cy="2262781"/>
          </a:xfrm>
        </p:spPr>
        <p:txBody>
          <a:bodyPr>
            <a:noAutofit/>
          </a:bodyPr>
          <a:lstStyle/>
          <a:p>
            <a:pPr algn="ctr"/>
            <a:r>
              <a:rPr lang="fr-FR" sz="6600" dirty="0">
                <a:latin typeface="Arial" panose="020B0604020202020204" pitchFamily="34" charset="0"/>
                <a:cs typeface="Arial" panose="020B0604020202020204" pitchFamily="34" charset="0"/>
              </a:rPr>
              <a:t>Lundi 16 mai 2022</a:t>
            </a:r>
            <a:br>
              <a:rPr lang="fr-FR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600" dirty="0">
                <a:latin typeface="Arial" panose="020B0604020202020204" pitchFamily="34" charset="0"/>
                <a:cs typeface="Arial" panose="020B0604020202020204" pitchFamily="34" charset="0"/>
              </a:rPr>
              <a:t>Réunion orientation 1ère</a:t>
            </a:r>
          </a:p>
        </p:txBody>
      </p:sp>
    </p:spTree>
    <p:extLst>
      <p:ext uri="{BB962C8B-B14F-4D97-AF65-F5344CB8AC3E}">
        <p14:creationId xmlns:p14="http://schemas.microsoft.com/office/powerpoint/2010/main" val="382966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74156" y="113121"/>
            <a:ext cx="8074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Année 2021 – 2022…ou ce qu’il en reste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347275" y="1051088"/>
            <a:ext cx="96719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  Choix de la spécialité abandonnée pour les 1ères générales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	16 mai au 24 mai : report sur Cyclades du choix des familles (lycée)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juin : date limite pour validation par les familles sur Cyclades (familles)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Choix d’une éventuelle option pour les 1ères générales (à la réinscription) :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	- Maths complémentaires (pour ceux qui abandonnent la spécialité Maths)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	- Maths expertes (pour ceux qui gardent la spécialité Maths)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	- Droits et grands enjeux du monde contemporain (pour ceux qui veulent)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Choix de l’enseignement spécifique pour les 1ères STMG :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	- Mercatique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	- Ressources Humaines et communication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      	- Gestion - Finance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	  À faire avant le conseil de classe 3</a:t>
            </a:r>
            <a:r>
              <a:rPr lang="fr-F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trimestre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72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02697" y="523187"/>
            <a:ext cx="4637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Année 2022 - 2023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46895" y="1956062"/>
            <a:ext cx="74424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Terminale :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Une année dense qui passe très vite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année préparatoire à l’enseignement supérieur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nouvelle matière : la philosophie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réflexion finale sur l’orientation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Baccalauréat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50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37504" y="484252"/>
            <a:ext cx="6532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Le baccalauréat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52716" y="1023702"/>
            <a:ext cx="77706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Calendrier :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Inscriptions en novembre (pas de changement de spé – pas possible d’inverser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lva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lvb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– inscription options)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Épreuves de spécialité : mars ou mai 2023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Oraux pour LLCE - Arts – à la suite des épreuves écrites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Épreuves pratiques en PC et SVT - à la suite des épreuves écrites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Oraux de DNL et ETLV : mai 2023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Épreuve écrites de philosophie : mi juin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Grand oral : mi juin – début juillet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26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27792" y="612743"/>
            <a:ext cx="8637877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modalités d’obtention :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Contrôle continu : 1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–- compte pour 40%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Projet d’évaluation : </a:t>
            </a:r>
            <a:endParaRPr lang="fr-FR" dirty="0"/>
          </a:p>
          <a:p>
            <a:pPr algn="just"/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Lorsque la moyenne annuelle ne sera pas représentative des acquis de l’élève, elle ne pourra être retenue pour le baccalauréat. L’élève fera l’objet d’une convocation à une évaluation ponctuelle de remplacement qui se déroulera au mois de juin pour les élèves de première et terminale. </a:t>
            </a:r>
          </a:p>
          <a:p>
            <a:pPr algn="just"/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Le résultat de cette évaluation remplacera la moyenne annuelle. 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Épreuves ponctuelles : Spécialités : 32%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			 	  Français : 10%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				  Philosophie : 8% en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Tgle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et 4% en STMG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			  	  Grand oral : 10% en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Tgle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et 14% en STMG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8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18683" y="327630"/>
            <a:ext cx="615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Orientation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70462" y="1098223"/>
            <a:ext cx="883291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Avant la procédure PARCOURSUP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Découverte des formations :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COURALAFAC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Semaine de l’orientation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Présentations formations du supérieur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Intervention partenariat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Theleme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Rencontres de l’orientation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Portes ouvertes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Forums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Aft>
                <a:spcPts val="600"/>
              </a:spcAft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Procédure PARCOURSUP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Accès possible à tout moment 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Ouverture officielle de la plateforme avec mise à jour : aux alentours du 21/12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Inscription et formulation des vœux sur PARCOURSUP : 20 janvier à fin mars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Finalisation dossiers : 7 avril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Propositions : à partir de début juin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Intervention PSY EN pour aide à la rédaction du projet motivé 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3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01678" y="683443"/>
            <a:ext cx="5953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Des ressources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370842" y="1470581"/>
            <a:ext cx="9657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site du lycée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https://douanier-rousseau.paysdelaloire.e-lyco.fr/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Réussir au lycée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https://www.education.gouv.fr/reussir-au-lycee/le-baccalaureat-general-10457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Terminales 2021-2022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https://www.terminales2021-2022.fr/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PsyEn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et CIO : Mme Belleville et Mme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Davoust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au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lycée sur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rv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ou au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CIO (possible pendant </a:t>
            </a:r>
            <a:r>
              <a:rPr lang="fr-FR" sz="2400" smtClean="0">
                <a:latin typeface="Arial" panose="020B0604020202020204" pitchFamily="34" charset="0"/>
                <a:cs typeface="Arial" panose="020B0604020202020204" pitchFamily="34" charset="0"/>
              </a:rPr>
              <a:t>les vacances)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4584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499</TotalTime>
  <Words>277</Words>
  <Application>Microsoft Office PowerPoint</Application>
  <PresentationFormat>Grand écran</PresentationFormat>
  <Paragraphs>90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Brin</vt:lpstr>
      <vt:lpstr>Lundi 16 mai 2022 Réunion orientation 1ère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 16 mai 2022 Réunion orientation 1ère</dc:title>
  <dc:creator>prov</dc:creator>
  <cp:lastModifiedBy>prov</cp:lastModifiedBy>
  <cp:revision>26</cp:revision>
  <dcterms:created xsi:type="dcterms:W3CDTF">2022-05-15T10:59:26Z</dcterms:created>
  <dcterms:modified xsi:type="dcterms:W3CDTF">2022-05-17T05:47:47Z</dcterms:modified>
</cp:coreProperties>
</file>